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68" r:id="rId4"/>
    <p:sldId id="260" r:id="rId5"/>
    <p:sldId id="262" r:id="rId6"/>
    <p:sldId id="277" r:id="rId7"/>
    <p:sldId id="278" r:id="rId8"/>
    <p:sldId id="279" r:id="rId9"/>
    <p:sldId id="281" r:id="rId10"/>
    <p:sldId id="282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9E0"/>
    <a:srgbClr val="855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4663"/>
  </p:normalViewPr>
  <p:slideViewPr>
    <p:cSldViewPr snapToGrid="0" snapToObjects="1">
      <p:cViewPr>
        <p:scale>
          <a:sx n="67" d="100"/>
          <a:sy n="67" d="100"/>
        </p:scale>
        <p:origin x="15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3EC74-AF2A-A148-85C5-A3340AAFCF8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7F7DD-A034-9946-974B-228BDD960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7F7DD-A034-9946-974B-228BDD960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2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7F7DD-A034-9946-974B-228BDD960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0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3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1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21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4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3428A-4158-7143-BA09-BCB527B10E5D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EAB1A-2857-D245-BE35-AAD5EA3D3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7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goldstein24@gmail.com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34803E-5307-EC47-A765-FB47128A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77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66292"/>
            <a:ext cx="9144000" cy="23876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Module 3 Data Science Project: Soccer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3919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David Goldstein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5253758"/>
            <a:ext cx="9144000" cy="107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dgoldstein24@gmail.com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26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1E69F8-A2AA-F140-A7BF-6FB3BD489F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Interpret: Result and Visualization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7" y="1832039"/>
            <a:ext cx="38712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SVM Classifier:</a:t>
            </a:r>
          </a:p>
          <a:p>
            <a:r>
              <a:rPr lang="en-US" sz="2400" dirty="0"/>
              <a:t>No PCA,  C = 1, linear kernel</a:t>
            </a:r>
          </a:p>
          <a:p>
            <a:endParaRPr lang="en-US" sz="2400" dirty="0"/>
          </a:p>
          <a:p>
            <a:r>
              <a:rPr lang="en-US" sz="2400" dirty="0"/>
              <a:t>This model will predict the correct position based on advanced attacking metrics 56% of the time</a:t>
            </a:r>
          </a:p>
          <a:p>
            <a:endParaRPr lang="en-US" sz="2400" dirty="0"/>
          </a:p>
          <a:p>
            <a:r>
              <a:rPr lang="en-US" sz="2400" dirty="0"/>
              <a:t> Great improvement over 14.3% random  guess</a:t>
            </a:r>
          </a:p>
        </p:txBody>
      </p:sp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2981CA29-F6F9-A64C-A58E-68851DF4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39" y="1720840"/>
            <a:ext cx="4758984" cy="3995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21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1E69F8-A2AA-F140-A7BF-6FB3BD489F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23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	Interpret: Recommendations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0117" y="1325563"/>
            <a:ext cx="71717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Include GK metrics to isolate this position – surprisingly, mistakes were made identifying them based on offensive metrics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Include different/additional features to distinguish between attackers and strikers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Including defensive metrics to improve model accuracy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Sign undervalued/out-of-position from other leagues to play the position suggested by the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1811" y="1798853"/>
            <a:ext cx="662782" cy="662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3013184"/>
            <a:ext cx="662782" cy="662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371A0-D478-264A-A7FD-6D3B1D151A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4138014"/>
            <a:ext cx="662782" cy="662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FF3C1E-3879-8B47-91DF-E80777FC87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882" y="5254988"/>
            <a:ext cx="662782" cy="6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7CBA7B-90F2-174D-B890-7A638FF595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3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	Interpret: Project Takeaways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9638" y="1742349"/>
            <a:ext cx="64727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Scraping data is incredibly useful but one must have caution with security violation and time spent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PCA is a useful tool but not always the right answer – can reduce accuracy unnecessarily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Classification is a data science tool that should be at </a:t>
            </a:r>
            <a:r>
              <a:rPr lang="en-US" sz="2400"/>
              <a:t>one’s disposal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0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D4322-B12D-FF4E-8275-CF8FD2D8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77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64902"/>
            <a:ext cx="9144000" cy="2387600"/>
          </a:xfrm>
        </p:spPr>
        <p:txBody>
          <a:bodyPr>
            <a:normAutofit/>
          </a:bodyPr>
          <a:lstStyle/>
          <a:p>
            <a:r>
              <a:rPr lang="en-US" sz="90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Thank You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5517403"/>
            <a:ext cx="9144000" cy="57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mbria Math" charset="0"/>
                <a:ea typeface="Cambria Math" charset="0"/>
                <a:cs typeface="Cambria Math" charset="0"/>
              </a:rPr>
              <a:t>David Goldstein</a:t>
            </a:r>
          </a:p>
        </p:txBody>
      </p:sp>
    </p:spTree>
    <p:extLst>
      <p:ext uri="{BB962C8B-B14F-4D97-AF65-F5344CB8AC3E}">
        <p14:creationId xmlns:p14="http://schemas.microsoft.com/office/powerpoint/2010/main" val="1514165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5EBD8-25FC-2E4F-8ADF-F578913C11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FE2AFB-8A7B-034D-9BC5-FDAEB6626940}"/>
              </a:ext>
            </a:extLst>
          </p:cNvPr>
          <p:cNvSpPr txBox="1">
            <a:spLocks/>
          </p:cNvSpPr>
          <p:nvPr/>
        </p:nvSpPr>
        <p:spPr>
          <a:xfrm>
            <a:off x="-330200" y="17780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Project Prompt Question: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E6033-AB82-CD49-87BA-185F52B20886}"/>
              </a:ext>
            </a:extLst>
          </p:cNvPr>
          <p:cNvSpPr txBox="1"/>
          <p:nvPr/>
        </p:nvSpPr>
        <p:spPr>
          <a:xfrm>
            <a:off x="406951" y="1711328"/>
            <a:ext cx="11454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Do advanced attacking soccer metrics make for an accurate model to classify players by position?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E53EB8-D82D-C84E-B408-97AB1D0461C9}"/>
              </a:ext>
            </a:extLst>
          </p:cNvPr>
          <p:cNvSpPr txBox="1"/>
          <p:nvPr/>
        </p:nvSpPr>
        <p:spPr>
          <a:xfrm>
            <a:off x="368573" y="3268623"/>
            <a:ext cx="11454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Implication: If the answer is yes, advanced metrics could be used to determine the most likely or ideal playing position for incoming players from other leagues/teams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E0349-3F3B-E247-9E3F-B0BC9957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4823590"/>
            <a:ext cx="1585076" cy="1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2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455B92-0A3D-6944-9D7F-5D9EDF4B68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147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Obtain and Scrub : Scrape data from American Soccer Analysis, then clean and standardize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88A234B3-C820-9D47-B8C7-55FA01B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73" y="3134174"/>
            <a:ext cx="4565650" cy="23177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54219-04E9-4845-B432-91263F07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48" y="1755086"/>
            <a:ext cx="3263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D26C4B-0486-594B-9012-8E8604F0A6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7188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Explore: Heatmap correlation amongst features (PCA)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FCA86-1873-7B4C-992A-24457C7E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35" y="2689998"/>
            <a:ext cx="3784600" cy="2565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C3066-36C5-E04B-A8E4-DFD732050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65" y="2689998"/>
            <a:ext cx="3784600" cy="2565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DA8F42-B886-814B-BD8D-824E17BEA5E1}"/>
              </a:ext>
            </a:extLst>
          </p:cNvPr>
          <p:cNvSpPr txBox="1"/>
          <p:nvPr/>
        </p:nvSpPr>
        <p:spPr>
          <a:xfrm>
            <a:off x="1054381" y="1799042"/>
            <a:ext cx="409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PCA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2D407-F51F-B542-BCEB-1ACAEE4F46F5}"/>
              </a:ext>
            </a:extLst>
          </p:cNvPr>
          <p:cNvSpPr txBox="1"/>
          <p:nvPr/>
        </p:nvSpPr>
        <p:spPr>
          <a:xfrm>
            <a:off x="6893557" y="1799042"/>
            <a:ext cx="409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 PCA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24430B5-3C5A-5D46-87FD-4FE371A14C50}"/>
              </a:ext>
            </a:extLst>
          </p:cNvPr>
          <p:cNvSpPr/>
          <p:nvPr/>
        </p:nvSpPr>
        <p:spPr>
          <a:xfrm rot="16200000">
            <a:off x="5758382" y="3520368"/>
            <a:ext cx="675237" cy="90465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32127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Model (Simple): Calculate explained variance for different classifiers using default settings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7D53BA-D48C-FF40-B6E6-3E525D7B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94" y="1646839"/>
            <a:ext cx="6206007" cy="37217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DC7733-8788-4D41-9E40-E486BD9E8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73" y="5610792"/>
            <a:ext cx="9413048" cy="10050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18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F76B1-3351-4D46-9D5B-2BD9EB7E73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57FBD2-E2D6-674B-812B-DAC87DFA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32127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Model (Advanced): Calculate explained variance for different classifiers after testing for best parameters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715CAB-B434-B643-A58B-3361523C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1" y="2244484"/>
            <a:ext cx="4513809" cy="2272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D4DBA5-1F51-D94A-AE28-51AF9C4948D7}"/>
              </a:ext>
            </a:extLst>
          </p:cNvPr>
          <p:cNvSpPr txBox="1"/>
          <p:nvPr/>
        </p:nvSpPr>
        <p:spPr>
          <a:xfrm>
            <a:off x="247135" y="1646839"/>
            <a:ext cx="1194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Each line runs the classifier model with a different combination of parameters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C48128-C526-014D-AFB2-809D15ED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8" y="5276593"/>
            <a:ext cx="8572500" cy="1346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62185C-DD11-1640-840A-265BFB8E8FB1}"/>
              </a:ext>
            </a:extLst>
          </p:cNvPr>
          <p:cNvSpPr txBox="1"/>
          <p:nvPr/>
        </p:nvSpPr>
        <p:spPr>
          <a:xfrm>
            <a:off x="247137" y="4687941"/>
            <a:ext cx="11944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Results: SVM with C = 1 and linear kernel explains 56.7% of variance</a:t>
            </a:r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0169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D26C4B-0486-594B-9012-8E8604F0A6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71885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Validate: Heatmap correlation amongst features (multicollinearity &lt; .75)</a:t>
            </a:r>
            <a:endParaRPr lang="en-US" sz="3600" dirty="0">
              <a:ln>
                <a:solidFill>
                  <a:schemeClr val="tx1"/>
                </a:solidFill>
              </a:ln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FCA86-1873-7B4C-992A-24457C7E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35" y="2689998"/>
            <a:ext cx="3784600" cy="2565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DA8F42-B886-814B-BD8D-824E17BEA5E1}"/>
              </a:ext>
            </a:extLst>
          </p:cNvPr>
          <p:cNvSpPr txBox="1"/>
          <p:nvPr/>
        </p:nvSpPr>
        <p:spPr>
          <a:xfrm>
            <a:off x="784014" y="1831433"/>
            <a:ext cx="463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multicollinearity check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24430B5-3C5A-5D46-87FD-4FE371A14C50}"/>
              </a:ext>
            </a:extLst>
          </p:cNvPr>
          <p:cNvSpPr/>
          <p:nvPr/>
        </p:nvSpPr>
        <p:spPr>
          <a:xfrm rot="16200000">
            <a:off x="5758382" y="3520368"/>
            <a:ext cx="675237" cy="90465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59631-B1F7-D646-9185-5DFEC3417AC2}"/>
              </a:ext>
            </a:extLst>
          </p:cNvPr>
          <p:cNvSpPr txBox="1"/>
          <p:nvPr/>
        </p:nvSpPr>
        <p:spPr>
          <a:xfrm>
            <a:off x="6776346" y="1831433"/>
            <a:ext cx="463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After multicollinearity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27B0-CE61-A649-8B00-BC6F44B6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67" y="2689997"/>
            <a:ext cx="3784600" cy="2565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986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C7F2C7-18BB-654D-8016-1E90997042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32127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Validate (Simple): Calculate explained variance for different classifiers using default settings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EF8C06-1D88-C441-8E3A-D0BC5953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55" y="5250426"/>
            <a:ext cx="8803886" cy="861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3C9776-077C-974B-9AF8-7250F8348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724" y="1723838"/>
            <a:ext cx="5890547" cy="31651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555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F76B1-3351-4D46-9D5B-2BD9EB7E73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57FBD2-E2D6-674B-812B-DAC87DFA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32127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369E0"/>
                </a:solidFill>
                <a:latin typeface="Calibri" charset="0"/>
                <a:ea typeface="Calibri" charset="0"/>
                <a:cs typeface="Calibri" charset="0"/>
              </a:rPr>
              <a:t>Validate (Advanced): Calculate explained variance for different classifiers after testing for best parameters</a:t>
            </a:r>
            <a:endParaRPr lang="en-US" sz="3600" dirty="0">
              <a:solidFill>
                <a:srgbClr val="7369E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4DBA5-1F51-D94A-AE28-51AF9C4948D7}"/>
              </a:ext>
            </a:extLst>
          </p:cNvPr>
          <p:cNvSpPr txBox="1"/>
          <p:nvPr/>
        </p:nvSpPr>
        <p:spPr>
          <a:xfrm>
            <a:off x="247137" y="1771998"/>
            <a:ext cx="1194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Each line runs the classifier model with a different combination of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2185C-DD11-1640-840A-265BFB8E8FB1}"/>
              </a:ext>
            </a:extLst>
          </p:cNvPr>
          <p:cNvSpPr txBox="1"/>
          <p:nvPr/>
        </p:nvSpPr>
        <p:spPr>
          <a:xfrm>
            <a:off x="247137" y="4067217"/>
            <a:ext cx="11944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Results: SVM with C = 1 and linear kernel explains 59.1% of variance – </a:t>
            </a:r>
          </a:p>
          <a:p>
            <a:pPr algn="ctr"/>
            <a:r>
              <a:rPr lang="en-US" sz="2800" b="1" i="1" dirty="0"/>
              <a:t>Greater Variance Explanation than PCA Model</a:t>
            </a:r>
          </a:p>
          <a:p>
            <a:pPr algn="ctr"/>
            <a:endParaRPr lang="en-US" sz="2800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609F7-9664-2846-9E1F-F3B4505F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98" y="2437187"/>
            <a:ext cx="5435600" cy="1447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3C405-5E63-9640-8B50-9F07208AB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98" y="5152424"/>
            <a:ext cx="8509000" cy="13843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173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5895</TotalTime>
  <Words>372</Words>
  <Application>Microsoft Macintosh PowerPoint</Application>
  <PresentationFormat>Widescreen</PresentationFormat>
  <Paragraphs>49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Module 3 Data Science Project: Soccer Data</vt:lpstr>
      <vt:lpstr>PowerPoint Presentation</vt:lpstr>
      <vt:lpstr>Obtain and Scrub : Scrape data from American Soccer Analysis, then clean and standardize</vt:lpstr>
      <vt:lpstr>Explore: Heatmap correlation amongst features (PCA)</vt:lpstr>
      <vt:lpstr>Model (Simple): Calculate explained variance for different classifiers using default settings</vt:lpstr>
      <vt:lpstr>Model (Advanced): Calculate explained variance for different classifiers after testing for best parameters</vt:lpstr>
      <vt:lpstr>Validate: Heatmap correlation amongst features (multicollinearity &lt; .75)</vt:lpstr>
      <vt:lpstr>Validate (Simple): Calculate explained variance for different classifiers using default settings</vt:lpstr>
      <vt:lpstr>Validate (Advanced): Calculate explained variance for different classifiers after testing for best parameters</vt:lpstr>
      <vt:lpstr>Interpret: Result and Visualization</vt:lpstr>
      <vt:lpstr> Interpret: Recommendations</vt:lpstr>
      <vt:lpstr> Interpret: Project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 Cincinnati Data Analyst Case Study</dc:title>
  <dc:creator>David Goldstein</dc:creator>
  <cp:lastModifiedBy>David Goldstein</cp:lastModifiedBy>
  <cp:revision>279</cp:revision>
  <cp:lastPrinted>2019-01-01T22:31:49Z</cp:lastPrinted>
  <dcterms:created xsi:type="dcterms:W3CDTF">2019-01-01T20:22:10Z</dcterms:created>
  <dcterms:modified xsi:type="dcterms:W3CDTF">2019-08-19T18:13:59Z</dcterms:modified>
</cp:coreProperties>
</file>